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9" r:id="rId4"/>
    <p:sldId id="260" r:id="rId5"/>
    <p:sldId id="264" r:id="rId6"/>
    <p:sldId id="265" r:id="rId7"/>
    <p:sldId id="267" r:id="rId8"/>
    <p:sldId id="266" r:id="rId9"/>
    <p:sldId id="261" r:id="rId10"/>
    <p:sldId id="262" r:id="rId1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45CBF-8AA5-4671-808B-05D981D37D49}" v="286" dt="2023-01-18T12:06:44.684"/>
    <p1510:client id="{ACC4DC36-4C6D-4EB3-A97A-A5F1CF09F0F6}" v="120" dt="2023-01-18T11:20:57.674"/>
    <p1510:client id="{EBC18296-0130-79B3-C042-963079D3AC36}" v="145" dt="2023-01-18T11:55:05.720"/>
    <p1510:client id="{FCAF7827-9FFF-8F7F-A728-B291B6C1BD0B}" v="236" dt="2023-01-17T23:12:30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f398d33b32847f166cd6ac013628d50b7c57980da11389fa9fa157ea45921278::" providerId="AD" clId="Web-{8C845CBF-8AA5-4671-808B-05D981D37D49}"/>
    <pc:docChg chg="addSld modSld sldOrd">
      <pc:chgData name="Utilizador Convidado" userId="S::urn:spo:anon#f398d33b32847f166cd6ac013628d50b7c57980da11389fa9fa157ea45921278::" providerId="AD" clId="Web-{8C845CBF-8AA5-4671-808B-05D981D37D49}" dt="2023-01-18T12:06:44.293" v="285" actId="20577"/>
      <pc:docMkLst>
        <pc:docMk/>
      </pc:docMkLst>
      <pc:sldChg chg="ord">
        <pc:chgData name="Utilizador Convidado" userId="S::urn:spo:anon#f398d33b32847f166cd6ac013628d50b7c57980da11389fa9fa157ea45921278::" providerId="AD" clId="Web-{8C845CBF-8AA5-4671-808B-05D981D37D49}" dt="2023-01-18T11:59:48.138" v="230"/>
        <pc:sldMkLst>
          <pc:docMk/>
          <pc:sldMk cId="1114167548" sldId="260"/>
        </pc:sldMkLst>
      </pc:sldChg>
      <pc:sldChg chg="addSp delSp modSp new mod setBg setClrOvrMap">
        <pc:chgData name="Utilizador Convidado" userId="S::urn:spo:anon#f398d33b32847f166cd6ac013628d50b7c57980da11389fa9fa157ea45921278::" providerId="AD" clId="Web-{8C845CBF-8AA5-4671-808B-05D981D37D49}" dt="2023-01-18T12:02:08.955" v="244" actId="20577"/>
        <pc:sldMkLst>
          <pc:docMk/>
          <pc:sldMk cId="3126388667" sldId="263"/>
        </pc:sldMkLst>
        <pc:spChg chg="del">
          <ac:chgData name="Utilizador Convidado" userId="S::urn:spo:anon#f398d33b32847f166cd6ac013628d50b7c57980da11389fa9fa157ea45921278::" providerId="AD" clId="Web-{8C845CBF-8AA5-4671-808B-05D981D37D49}" dt="2023-01-18T11:46:49.314" v="4"/>
          <ac:spMkLst>
            <pc:docMk/>
            <pc:sldMk cId="3126388667" sldId="263"/>
            <ac:spMk id="2" creationId="{15E0A643-81BF-93BB-A550-2D723DBEB276}"/>
          </ac:spMkLst>
        </pc:spChg>
        <pc:spChg chg="del">
          <ac:chgData name="Utilizador Convidado" userId="S::urn:spo:anon#f398d33b32847f166cd6ac013628d50b7c57980da11389fa9fa157ea45921278::" providerId="AD" clId="Web-{8C845CBF-8AA5-4671-808B-05D981D37D49}" dt="2023-01-18T11:46:30.563" v="1"/>
          <ac:spMkLst>
            <pc:docMk/>
            <pc:sldMk cId="3126388667" sldId="263"/>
            <ac:spMk id="3" creationId="{6AE674F6-B1E7-361E-288B-D5F83A876D3B}"/>
          </ac:spMkLst>
        </pc:spChg>
        <pc:spChg chg="add mod">
          <ac:chgData name="Utilizador Convidado" userId="S::urn:spo:anon#f398d33b32847f166cd6ac013628d50b7c57980da11389fa9fa157ea45921278::" providerId="AD" clId="Web-{8C845CBF-8AA5-4671-808B-05D981D37D49}" dt="2023-01-18T12:02:08.955" v="244" actId="20577"/>
          <ac:spMkLst>
            <pc:docMk/>
            <pc:sldMk cId="3126388667" sldId="263"/>
            <ac:spMk id="6" creationId="{9ED37D6F-567A-F0EC-4BE9-5C73EC835FD4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8:39.536" v="6"/>
          <ac:spMkLst>
            <pc:docMk/>
            <pc:sldMk cId="3126388667" sldId="263"/>
            <ac:spMk id="8" creationId="{A2D45A77-0A8B-D02C-2E67-B9336AAFB5C8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8:47.255" v="8"/>
          <ac:spMkLst>
            <pc:docMk/>
            <pc:sldMk cId="3126388667" sldId="263"/>
            <ac:spMk id="9" creationId="{C5F79084-E805-48DA-8EAC-CD5FD493EEAD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8:39.536" v="6"/>
          <ac:spMkLst>
            <pc:docMk/>
            <pc:sldMk cId="3126388667" sldId="263"/>
            <ac:spMk id="11" creationId="{1D868099-6145-4BC0-A5EA-74BEF1776BA9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9"/>
          <ac:spMkLst>
            <pc:docMk/>
            <pc:sldMk cId="3126388667" sldId="263"/>
            <ac:spMk id="12" creationId="{1D868099-6145-4BC0-A5EA-74BEF1776BA9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8:39.536" v="6"/>
          <ac:spMkLst>
            <pc:docMk/>
            <pc:sldMk cId="3126388667" sldId="263"/>
            <ac:spMk id="13" creationId="{CC1026F7-DECB-49B4-A565-518BBA445471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03.693" v="11"/>
          <ac:spMkLst>
            <pc:docMk/>
            <pc:sldMk cId="3126388667" sldId="263"/>
            <ac:spMk id="14" creationId="{A2D45A77-0A8B-D02C-2E67-B9336AAFB5C8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9"/>
          <ac:spMkLst>
            <pc:docMk/>
            <pc:sldMk cId="3126388667" sldId="263"/>
            <ac:spMk id="15" creationId="{CC1026F7-DECB-49B4-A565-518BBA445471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8"/>
          <ac:spMkLst>
            <pc:docMk/>
            <pc:sldMk cId="3126388667" sldId="263"/>
            <ac:spMk id="19" creationId="{4A4E7E60-BD6F-0052-7921-2DABC0307FDA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8"/>
          <ac:spMkLst>
            <pc:docMk/>
            <pc:sldMk cId="3126388667" sldId="263"/>
            <ac:spMk id="22" creationId="{48C110B4-D26A-44C6-8576-236CA24E98C1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8"/>
          <ac:spMkLst>
            <pc:docMk/>
            <pc:sldMk cId="3126388667" sldId="263"/>
            <ac:spMk id="24" creationId="{5BFD4DBB-3229-4DF6-A68A-CD91F8325879}"/>
          </ac:spMkLst>
        </pc:spChg>
        <pc:spChg chg="add del">
          <ac:chgData name="Utilizador Convidado" userId="S::urn:spo:anon#f398d33b32847f166cd6ac013628d50b7c57980da11389fa9fa157ea45921278::" providerId="AD" clId="Web-{8C845CBF-8AA5-4671-808B-05D981D37D49}" dt="2023-01-18T11:49:41.538" v="18"/>
          <ac:spMkLst>
            <pc:docMk/>
            <pc:sldMk cId="3126388667" sldId="263"/>
            <ac:spMk id="26" creationId="{792979E5-1F93-4CE3-975E-3CAEC618BFB3}"/>
          </ac:spMkLst>
        </pc:spChg>
        <pc:spChg chg="add">
          <ac:chgData name="Utilizador Convidado" userId="S::urn:spo:anon#f398d33b32847f166cd6ac013628d50b7c57980da11389fa9fa157ea45921278::" providerId="AD" clId="Web-{8C845CBF-8AA5-4671-808B-05D981D37D49}" dt="2023-01-18T11:49:41.538" v="19"/>
          <ac:spMkLst>
            <pc:docMk/>
            <pc:sldMk cId="3126388667" sldId="263"/>
            <ac:spMk id="28" creationId="{6EFADEDC-47BB-4F2C-AB69-715527B4D596}"/>
          </ac:spMkLst>
        </pc:spChg>
        <pc:spChg chg="add">
          <ac:chgData name="Utilizador Convidado" userId="S::urn:spo:anon#f398d33b32847f166cd6ac013628d50b7c57980da11389fa9fa157ea45921278::" providerId="AD" clId="Web-{8C845CBF-8AA5-4671-808B-05D981D37D49}" dt="2023-01-18T11:49:41.538" v="19"/>
          <ac:spMkLst>
            <pc:docMk/>
            <pc:sldMk cId="3126388667" sldId="263"/>
            <ac:spMk id="29" creationId="{CC97F718-8333-4ACB-AEE4-87F88BE1D410}"/>
          </ac:spMkLst>
        </pc:spChg>
        <pc:spChg chg="add mod">
          <ac:chgData name="Utilizador Convidado" userId="S::urn:spo:anon#f398d33b32847f166cd6ac013628d50b7c57980da11389fa9fa157ea45921278::" providerId="AD" clId="Web-{8C845CBF-8AA5-4671-808B-05D981D37D49}" dt="2023-01-18T11:59:39.653" v="229" actId="20577"/>
          <ac:spMkLst>
            <pc:docMk/>
            <pc:sldMk cId="3126388667" sldId="263"/>
            <ac:spMk id="30" creationId="{A3910089-32AB-12A9-8BB1-A7E8420C658D}"/>
          </ac:spMkLst>
        </pc:spChg>
        <pc:picChg chg="add mod ord">
          <ac:chgData name="Utilizador Convidado" userId="S::urn:spo:anon#f398d33b32847f166cd6ac013628d50b7c57980da11389fa9fa157ea45921278::" providerId="AD" clId="Web-{8C845CBF-8AA5-4671-808B-05D981D37D49}" dt="2023-01-18T11:49:41.538" v="19"/>
          <ac:picMkLst>
            <pc:docMk/>
            <pc:sldMk cId="3126388667" sldId="263"/>
            <ac:picMk id="4" creationId="{320EEB74-4B3B-7FCB-525F-49988C7FBCC9}"/>
          </ac:picMkLst>
        </pc:picChg>
        <pc:picChg chg="add mod ord">
          <ac:chgData name="Utilizador Convidado" userId="S::urn:spo:anon#f398d33b32847f166cd6ac013628d50b7c57980da11389fa9fa157ea45921278::" providerId="AD" clId="Web-{8C845CBF-8AA5-4671-808B-05D981D37D49}" dt="2023-01-18T11:49:41.538" v="19"/>
          <ac:picMkLst>
            <pc:docMk/>
            <pc:sldMk cId="3126388667" sldId="263"/>
            <ac:picMk id="5" creationId="{6FB77F5B-C7DB-B386-2AA2-48BA20F1162A}"/>
          </ac:picMkLst>
        </pc:picChg>
      </pc:sldChg>
      <pc:sldChg chg="addSp delSp modSp new">
        <pc:chgData name="Utilizador Convidado" userId="S::urn:spo:anon#f398d33b32847f166cd6ac013628d50b7c57980da11389fa9fa157ea45921278::" providerId="AD" clId="Web-{8C845CBF-8AA5-4671-808B-05D981D37D49}" dt="2023-01-18T12:03:58.240" v="266" actId="14100"/>
        <pc:sldMkLst>
          <pc:docMk/>
          <pc:sldMk cId="4284937546" sldId="266"/>
        </pc:sldMkLst>
        <pc:spChg chg="mod">
          <ac:chgData name="Utilizador Convidado" userId="S::urn:spo:anon#f398d33b32847f166cd6ac013628d50b7c57980da11389fa9fa157ea45921278::" providerId="AD" clId="Web-{8C845CBF-8AA5-4671-808B-05D981D37D49}" dt="2023-01-18T12:03:44.974" v="262" actId="1076"/>
          <ac:spMkLst>
            <pc:docMk/>
            <pc:sldMk cId="4284937546" sldId="266"/>
            <ac:spMk id="2" creationId="{80210122-EF7F-B39F-8068-B43AD193FF82}"/>
          </ac:spMkLst>
        </pc:spChg>
        <pc:spChg chg="del mod">
          <ac:chgData name="Utilizador Convidado" userId="S::urn:spo:anon#f398d33b32847f166cd6ac013628d50b7c57980da11389fa9fa157ea45921278::" providerId="AD" clId="Web-{8C845CBF-8AA5-4671-808B-05D981D37D49}" dt="2023-01-18T12:03:23.130" v="257"/>
          <ac:spMkLst>
            <pc:docMk/>
            <pc:sldMk cId="4284937546" sldId="266"/>
            <ac:spMk id="3" creationId="{7E7C2611-5F1D-496B-8392-A00EFF579E4F}"/>
          </ac:spMkLst>
        </pc:spChg>
        <pc:picChg chg="add mod ord">
          <ac:chgData name="Utilizador Convidado" userId="S::urn:spo:anon#f398d33b32847f166cd6ac013628d50b7c57980da11389fa9fa157ea45921278::" providerId="AD" clId="Web-{8C845CBF-8AA5-4671-808B-05D981D37D49}" dt="2023-01-18T12:03:58.240" v="266" actId="14100"/>
          <ac:picMkLst>
            <pc:docMk/>
            <pc:sldMk cId="4284937546" sldId="266"/>
            <ac:picMk id="4" creationId="{E2A5E198-BA04-BCB1-AB55-A831690D1C47}"/>
          </ac:picMkLst>
        </pc:picChg>
      </pc:sldChg>
      <pc:sldChg chg="addSp delSp modSp new">
        <pc:chgData name="Utilizador Convidado" userId="S::urn:spo:anon#f398d33b32847f166cd6ac013628d50b7c57980da11389fa9fa157ea45921278::" providerId="AD" clId="Web-{8C845CBF-8AA5-4671-808B-05D981D37D49}" dt="2023-01-18T12:06:44.293" v="285" actId="20577"/>
        <pc:sldMkLst>
          <pc:docMk/>
          <pc:sldMk cId="1959223120" sldId="267"/>
        </pc:sldMkLst>
        <pc:spChg chg="mod">
          <ac:chgData name="Utilizador Convidado" userId="S::urn:spo:anon#f398d33b32847f166cd6ac013628d50b7c57980da11389fa9fa157ea45921278::" providerId="AD" clId="Web-{8C845CBF-8AA5-4671-808B-05D981D37D49}" dt="2023-01-18T12:06:44.293" v="285" actId="20577"/>
          <ac:spMkLst>
            <pc:docMk/>
            <pc:sldMk cId="1959223120" sldId="267"/>
            <ac:spMk id="2" creationId="{7D5E0B80-029E-EBFD-FFE7-4105250CE7E8}"/>
          </ac:spMkLst>
        </pc:spChg>
        <pc:spChg chg="del">
          <ac:chgData name="Utilizador Convidado" userId="S::urn:spo:anon#f398d33b32847f166cd6ac013628d50b7c57980da11389fa9fa157ea45921278::" providerId="AD" clId="Web-{8C845CBF-8AA5-4671-808B-05D981D37D49}" dt="2023-01-18T12:05:24.025" v="268"/>
          <ac:spMkLst>
            <pc:docMk/>
            <pc:sldMk cId="1959223120" sldId="267"/>
            <ac:spMk id="3" creationId="{1062F702-8165-B43C-7D57-0DDE2A5FA2BC}"/>
          </ac:spMkLst>
        </pc:spChg>
        <pc:spChg chg="del">
          <ac:chgData name="Utilizador Convidado" userId="S::urn:spo:anon#f398d33b32847f166cd6ac013628d50b7c57980da11389fa9fa157ea45921278::" providerId="AD" clId="Web-{8C845CBF-8AA5-4671-808B-05D981D37D49}" dt="2023-01-18T12:05:27.259" v="269"/>
          <ac:spMkLst>
            <pc:docMk/>
            <pc:sldMk cId="1959223120" sldId="267"/>
            <ac:spMk id="4" creationId="{35A8A2DA-F8E8-3115-9214-B722495128CE}"/>
          </ac:spMkLst>
        </pc:spChg>
        <pc:spChg chg="del">
          <ac:chgData name="Utilizador Convidado" userId="S::urn:spo:anon#f398d33b32847f166cd6ac013628d50b7c57980da11389fa9fa157ea45921278::" providerId="AD" clId="Web-{8C845CBF-8AA5-4671-808B-05D981D37D49}" dt="2023-01-18T12:06:07.323" v="271"/>
          <ac:spMkLst>
            <pc:docMk/>
            <pc:sldMk cId="1959223120" sldId="267"/>
            <ac:spMk id="5" creationId="{8CF160BC-1A5F-E612-148F-FB9BA8563BA9}"/>
          </ac:spMkLst>
        </pc:spChg>
        <pc:spChg chg="del">
          <ac:chgData name="Utilizador Convidado" userId="S::urn:spo:anon#f398d33b32847f166cd6ac013628d50b7c57980da11389fa9fa157ea45921278::" providerId="AD" clId="Web-{8C845CBF-8AA5-4671-808B-05D981D37D49}" dt="2023-01-18T12:06:06.011" v="270"/>
          <ac:spMkLst>
            <pc:docMk/>
            <pc:sldMk cId="1959223120" sldId="267"/>
            <ac:spMk id="6" creationId="{3F9F86EC-C6D8-0543-5370-53CA381B6E8C}"/>
          </ac:spMkLst>
        </pc:spChg>
        <pc:picChg chg="add mod ord">
          <ac:chgData name="Utilizador Convidado" userId="S::urn:spo:anon#f398d33b32847f166cd6ac013628d50b7c57980da11389fa9fa157ea45921278::" providerId="AD" clId="Web-{8C845CBF-8AA5-4671-808B-05D981D37D49}" dt="2023-01-18T12:06:33.605" v="277" actId="1076"/>
          <ac:picMkLst>
            <pc:docMk/>
            <pc:sldMk cId="1959223120" sldId="267"/>
            <ac:picMk id="7" creationId="{28DE4D7E-0823-D6C7-13EC-B6E68799BA9C}"/>
          </ac:picMkLst>
        </pc:picChg>
        <pc:picChg chg="add mod ord">
          <ac:chgData name="Utilizador Convidado" userId="S::urn:spo:anon#f398d33b32847f166cd6ac013628d50b7c57980da11389fa9fa157ea45921278::" providerId="AD" clId="Web-{8C845CBF-8AA5-4671-808B-05D981D37D49}" dt="2023-01-18T12:06:38.637" v="280" actId="1076"/>
          <ac:picMkLst>
            <pc:docMk/>
            <pc:sldMk cId="1959223120" sldId="267"/>
            <ac:picMk id="8" creationId="{906B3A42-3EB3-6156-A865-17404BC2E9FE}"/>
          </ac:picMkLst>
        </pc:picChg>
      </pc:sldChg>
    </pc:docChg>
  </pc:docChgLst>
  <pc:docChgLst>
    <pc:chgData name="João André Roque Costa" userId="S::ist199088@tecnico.ulisboa.pt::4e9dbcc0-692b-4fcb-a619-d669e129646c" providerId="AD" clId="Web-{EBC18296-0130-79B3-C042-963079D3AC36}"/>
    <pc:docChg chg="addSld delSld modSld">
      <pc:chgData name="João André Roque Costa" userId="S::ist199088@tecnico.ulisboa.pt::4e9dbcc0-692b-4fcb-a619-d669e129646c" providerId="AD" clId="Web-{EBC18296-0130-79B3-C042-963079D3AC36}" dt="2023-01-18T11:55:05.720" v="108" actId="1076"/>
      <pc:docMkLst>
        <pc:docMk/>
      </pc:docMkLst>
      <pc:sldChg chg="modSp">
        <pc:chgData name="João André Roque Costa" userId="S::ist199088@tecnico.ulisboa.pt::4e9dbcc0-692b-4fcb-a619-d669e129646c" providerId="AD" clId="Web-{EBC18296-0130-79B3-C042-963079D3AC36}" dt="2023-01-18T11:08:40.891" v="11"/>
        <pc:sldMkLst>
          <pc:docMk/>
          <pc:sldMk cId="2720757885" sldId="261"/>
        </pc:sldMkLst>
        <pc:spChg chg="mod">
          <ac:chgData name="João André Roque Costa" userId="S::ist199088@tecnico.ulisboa.pt::4e9dbcc0-692b-4fcb-a619-d669e129646c" providerId="AD" clId="Web-{EBC18296-0130-79B3-C042-963079D3AC36}" dt="2023-01-18T11:08:22.640" v="4" actId="20577"/>
          <ac:spMkLst>
            <pc:docMk/>
            <pc:sldMk cId="2720757885" sldId="261"/>
            <ac:spMk id="2" creationId="{419893BA-BCEC-B581-32FA-44166CF407A2}"/>
          </ac:spMkLst>
        </pc:spChg>
        <pc:spChg chg="mod">
          <ac:chgData name="João André Roque Costa" userId="S::ist199088@tecnico.ulisboa.pt::4e9dbcc0-692b-4fcb-a619-d669e129646c" providerId="AD" clId="Web-{EBC18296-0130-79B3-C042-963079D3AC36}" dt="2023-01-18T11:08:40.891" v="11"/>
          <ac:spMkLst>
            <pc:docMk/>
            <pc:sldMk cId="2720757885" sldId="261"/>
            <ac:spMk id="4" creationId="{F0691052-D5D5-6375-725C-C39CE0E68951}"/>
          </ac:spMkLst>
        </pc:spChg>
      </pc:sldChg>
      <pc:sldChg chg="modSp">
        <pc:chgData name="João André Roque Costa" userId="S::ist199088@tecnico.ulisboa.pt::4e9dbcc0-692b-4fcb-a619-d669e129646c" providerId="AD" clId="Web-{EBC18296-0130-79B3-C042-963079D3AC36}" dt="2023-01-18T11:10:04.036" v="26" actId="1076"/>
        <pc:sldMkLst>
          <pc:docMk/>
          <pc:sldMk cId="2988304185" sldId="262"/>
        </pc:sldMkLst>
        <pc:spChg chg="mod">
          <ac:chgData name="João André Roque Costa" userId="S::ist199088@tecnico.ulisboa.pt::4e9dbcc0-692b-4fcb-a619-d669e129646c" providerId="AD" clId="Web-{EBC18296-0130-79B3-C042-963079D3AC36}" dt="2023-01-18T11:09:40.535" v="15" actId="20577"/>
          <ac:spMkLst>
            <pc:docMk/>
            <pc:sldMk cId="2988304185" sldId="262"/>
            <ac:spMk id="2" creationId="{22E894FF-D1E2-62AE-208B-68639D9FFF0C}"/>
          </ac:spMkLst>
        </pc:spChg>
        <pc:spChg chg="mod">
          <ac:chgData name="João André Roque Costa" userId="S::ist199088@tecnico.ulisboa.pt::4e9dbcc0-692b-4fcb-a619-d669e129646c" providerId="AD" clId="Web-{EBC18296-0130-79B3-C042-963079D3AC36}" dt="2023-01-18T11:10:02.239" v="25"/>
          <ac:spMkLst>
            <pc:docMk/>
            <pc:sldMk cId="2988304185" sldId="262"/>
            <ac:spMk id="4" creationId="{5F8B44C2-1B17-758A-FC20-488596E59018}"/>
          </ac:spMkLst>
        </pc:spChg>
        <pc:picChg chg="mod">
          <ac:chgData name="João André Roque Costa" userId="S::ist199088@tecnico.ulisboa.pt::4e9dbcc0-692b-4fcb-a619-d669e129646c" providerId="AD" clId="Web-{EBC18296-0130-79B3-C042-963079D3AC36}" dt="2023-01-18T11:10:04.036" v="26" actId="1076"/>
          <ac:picMkLst>
            <pc:docMk/>
            <pc:sldMk cId="2988304185" sldId="262"/>
            <ac:picMk id="5" creationId="{B405C235-D457-111C-0515-1FA363969AC0}"/>
          </ac:picMkLst>
        </pc:picChg>
      </pc:sldChg>
      <pc:sldChg chg="new del">
        <pc:chgData name="João André Roque Costa" userId="S::ist199088@tecnico.ulisboa.pt::4e9dbcc0-692b-4fcb-a619-d669e129646c" providerId="AD" clId="Web-{EBC18296-0130-79B3-C042-963079D3AC36}" dt="2023-01-18T11:09:25.987" v="13"/>
        <pc:sldMkLst>
          <pc:docMk/>
          <pc:sldMk cId="1473499223" sldId="263"/>
        </pc:sldMkLst>
      </pc:sldChg>
      <pc:sldChg chg="addSp delSp modSp new">
        <pc:chgData name="João André Roque Costa" userId="S::ist199088@tecnico.ulisboa.pt::4e9dbcc0-692b-4fcb-a619-d669e129646c" providerId="AD" clId="Web-{EBC18296-0130-79B3-C042-963079D3AC36}" dt="2023-01-18T11:55:03.455" v="107" actId="1076"/>
        <pc:sldMkLst>
          <pc:docMk/>
          <pc:sldMk cId="680251598" sldId="264"/>
        </pc:sldMkLst>
        <pc:spChg chg="del">
          <ac:chgData name="João André Roque Costa" userId="S::ist199088@tecnico.ulisboa.pt::4e9dbcc0-692b-4fcb-a619-d669e129646c" providerId="AD" clId="Web-{EBC18296-0130-79B3-C042-963079D3AC36}" dt="2023-01-18T11:50:39.304" v="30"/>
          <ac:spMkLst>
            <pc:docMk/>
            <pc:sldMk cId="680251598" sldId="264"/>
            <ac:spMk id="2" creationId="{26C7D842-5269-AAFF-88A2-59DA2C113813}"/>
          </ac:spMkLst>
        </pc:spChg>
        <pc:spChg chg="del">
          <ac:chgData name="João André Roque Costa" userId="S::ist199088@tecnico.ulisboa.pt::4e9dbcc0-692b-4fcb-a619-d669e129646c" providerId="AD" clId="Web-{EBC18296-0130-79B3-C042-963079D3AC36}" dt="2023-01-18T11:48:58.722" v="28"/>
          <ac:spMkLst>
            <pc:docMk/>
            <pc:sldMk cId="680251598" sldId="264"/>
            <ac:spMk id="3" creationId="{CA54F52E-4329-40EF-D3E0-FE3CBA268D55}"/>
          </ac:spMkLst>
        </pc:spChg>
        <pc:spChg chg="del">
          <ac:chgData name="João André Roque Costa" userId="S::ist199088@tecnico.ulisboa.pt::4e9dbcc0-692b-4fcb-a619-d669e129646c" providerId="AD" clId="Web-{EBC18296-0130-79B3-C042-963079D3AC36}" dt="2023-01-18T11:50:22.397" v="29"/>
          <ac:spMkLst>
            <pc:docMk/>
            <pc:sldMk cId="680251598" sldId="264"/>
            <ac:spMk id="4" creationId="{74720394-A3A7-E909-A2BF-3FA3B86E641E}"/>
          </ac:spMkLst>
        </pc:spChg>
        <pc:spChg chg="add del mod">
          <ac:chgData name="João André Roque Costa" userId="S::ist199088@tecnico.ulisboa.pt::4e9dbcc0-692b-4fcb-a619-d669e129646c" providerId="AD" clId="Web-{EBC18296-0130-79B3-C042-963079D3AC36}" dt="2023-01-18T11:53:23.685" v="70"/>
          <ac:spMkLst>
            <pc:docMk/>
            <pc:sldMk cId="680251598" sldId="264"/>
            <ac:spMk id="9" creationId="{62F94CEF-E2F3-FAE9-EE5E-222AE6924F4F}"/>
          </ac:spMkLst>
        </pc:spChg>
        <pc:spChg chg="add mod">
          <ac:chgData name="João André Roque Costa" userId="S::ist199088@tecnico.ulisboa.pt::4e9dbcc0-692b-4fcb-a619-d669e129646c" providerId="AD" clId="Web-{EBC18296-0130-79B3-C042-963079D3AC36}" dt="2023-01-18T11:55:03.455" v="107" actId="1076"/>
          <ac:spMkLst>
            <pc:docMk/>
            <pc:sldMk cId="680251598" sldId="264"/>
            <ac:spMk id="12" creationId="{BC6CD574-053D-ADE8-2592-9D69F6A01230}"/>
          </ac:spMkLst>
        </pc:spChg>
        <pc:picChg chg="add mod ord">
          <ac:chgData name="João André Roque Costa" userId="S::ist199088@tecnico.ulisboa.pt::4e9dbcc0-692b-4fcb-a619-d669e129646c" providerId="AD" clId="Web-{EBC18296-0130-79B3-C042-963079D3AC36}" dt="2023-01-18T11:53:18.919" v="67" actId="14100"/>
          <ac:picMkLst>
            <pc:docMk/>
            <pc:sldMk cId="680251598" sldId="264"/>
            <ac:picMk id="5" creationId="{1E7FB87D-15AC-D4E2-A7D1-6A07968AF048}"/>
          </ac:picMkLst>
        </pc:picChg>
        <pc:picChg chg="add del mod ord">
          <ac:chgData name="João André Roque Costa" userId="S::ist199088@tecnico.ulisboa.pt::4e9dbcc0-692b-4fcb-a619-d669e129646c" providerId="AD" clId="Web-{EBC18296-0130-79B3-C042-963079D3AC36}" dt="2023-01-18T11:53:22.091" v="69"/>
          <ac:picMkLst>
            <pc:docMk/>
            <pc:sldMk cId="680251598" sldId="264"/>
            <ac:picMk id="6" creationId="{C5E5E121-B345-589B-5604-84E01C6D1F60}"/>
          </ac:picMkLst>
        </pc:picChg>
        <pc:picChg chg="add del mod">
          <ac:chgData name="João André Roque Costa" userId="S::ist199088@tecnico.ulisboa.pt::4e9dbcc0-692b-4fcb-a619-d669e129646c" providerId="AD" clId="Web-{EBC18296-0130-79B3-C042-963079D3AC36}" dt="2023-01-18T11:51:32.681" v="43"/>
          <ac:picMkLst>
            <pc:docMk/>
            <pc:sldMk cId="680251598" sldId="264"/>
            <ac:picMk id="7" creationId="{391434E5-986C-84C1-D9C4-7559931F6404}"/>
          </ac:picMkLst>
        </pc:picChg>
        <pc:picChg chg="add mod ord">
          <ac:chgData name="João André Roque Costa" userId="S::ist199088@tecnico.ulisboa.pt::4e9dbcc0-692b-4fcb-a619-d669e129646c" providerId="AD" clId="Web-{EBC18296-0130-79B3-C042-963079D3AC36}" dt="2023-01-18T11:53:29.779" v="72" actId="14100"/>
          <ac:picMkLst>
            <pc:docMk/>
            <pc:sldMk cId="680251598" sldId="264"/>
            <ac:picMk id="10" creationId="{1990A33D-1CB7-69BF-753B-5A329F641E87}"/>
          </ac:picMkLst>
        </pc:picChg>
      </pc:sldChg>
      <pc:sldChg chg="addSp delSp modSp new">
        <pc:chgData name="João André Roque Costa" userId="S::ist199088@tecnico.ulisboa.pt::4e9dbcc0-692b-4fcb-a619-d669e129646c" providerId="AD" clId="Web-{EBC18296-0130-79B3-C042-963079D3AC36}" dt="2023-01-18T11:55:05.720" v="108" actId="1076"/>
        <pc:sldMkLst>
          <pc:docMk/>
          <pc:sldMk cId="3353572655" sldId="265"/>
        </pc:sldMkLst>
        <pc:spChg chg="del">
          <ac:chgData name="João André Roque Costa" userId="S::ist199088@tecnico.ulisboa.pt::4e9dbcc0-692b-4fcb-a619-d669e129646c" providerId="AD" clId="Web-{EBC18296-0130-79B3-C042-963079D3AC36}" dt="2023-01-18T11:52:06.713" v="46"/>
          <ac:spMkLst>
            <pc:docMk/>
            <pc:sldMk cId="3353572655" sldId="265"/>
            <ac:spMk id="2" creationId="{2C309FB0-DE65-CE67-266D-3FA5ADCFFD21}"/>
          </ac:spMkLst>
        </pc:spChg>
        <pc:spChg chg="del">
          <ac:chgData name="João André Roque Costa" userId="S::ist199088@tecnico.ulisboa.pt::4e9dbcc0-692b-4fcb-a619-d669e129646c" providerId="AD" clId="Web-{EBC18296-0130-79B3-C042-963079D3AC36}" dt="2023-01-18T11:51:34.946" v="44"/>
          <ac:spMkLst>
            <pc:docMk/>
            <pc:sldMk cId="3353572655" sldId="265"/>
            <ac:spMk id="3" creationId="{B246E963-B885-53FC-B8AC-93E2F27724F6}"/>
          </ac:spMkLst>
        </pc:spChg>
        <pc:spChg chg="del">
          <ac:chgData name="João André Roque Costa" userId="S::ist199088@tecnico.ulisboa.pt::4e9dbcc0-692b-4fcb-a619-d669e129646c" providerId="AD" clId="Web-{EBC18296-0130-79B3-C042-963079D3AC36}" dt="2023-01-18T11:52:05.651" v="45"/>
          <ac:spMkLst>
            <pc:docMk/>
            <pc:sldMk cId="3353572655" sldId="265"/>
            <ac:spMk id="4" creationId="{B68F68D1-B050-2C7B-EBD2-F760FD2BE43D}"/>
          </ac:spMkLst>
        </pc:spChg>
        <pc:spChg chg="add del mod">
          <ac:chgData name="João André Roque Costa" userId="S::ist199088@tecnico.ulisboa.pt::4e9dbcc0-692b-4fcb-a619-d669e129646c" providerId="AD" clId="Web-{EBC18296-0130-79B3-C042-963079D3AC36}" dt="2023-01-18T11:53:02.559" v="64"/>
          <ac:spMkLst>
            <pc:docMk/>
            <pc:sldMk cId="3353572655" sldId="265"/>
            <ac:spMk id="9" creationId="{FFCC488E-3953-BB85-F401-3C37A8537398}"/>
          </ac:spMkLst>
        </pc:spChg>
        <pc:spChg chg="add mod">
          <ac:chgData name="João André Roque Costa" userId="S::ist199088@tecnico.ulisboa.pt::4e9dbcc0-692b-4fcb-a619-d669e129646c" providerId="AD" clId="Web-{EBC18296-0130-79B3-C042-963079D3AC36}" dt="2023-01-18T11:55:05.720" v="108" actId="1076"/>
          <ac:spMkLst>
            <pc:docMk/>
            <pc:sldMk cId="3353572655" sldId="265"/>
            <ac:spMk id="10" creationId="{66EE52D1-6570-0F43-ECF5-AC2E8DDF3A74}"/>
          </ac:spMkLst>
        </pc:spChg>
        <pc:picChg chg="add del mod ord">
          <ac:chgData name="João André Roque Costa" userId="S::ist199088@tecnico.ulisboa.pt::4e9dbcc0-692b-4fcb-a619-d669e129646c" providerId="AD" clId="Web-{EBC18296-0130-79B3-C042-963079D3AC36}" dt="2023-01-18T11:52:59.278" v="62"/>
          <ac:picMkLst>
            <pc:docMk/>
            <pc:sldMk cId="3353572655" sldId="265"/>
            <ac:picMk id="5" creationId="{35A0D832-17BD-4C1A-FFD7-9555B532F9B6}"/>
          </ac:picMkLst>
        </pc:picChg>
        <pc:picChg chg="add mod ord">
          <ac:chgData name="João André Roque Costa" userId="S::ist199088@tecnico.ulisboa.pt::4e9dbcc0-692b-4fcb-a619-d669e129646c" providerId="AD" clId="Web-{EBC18296-0130-79B3-C042-963079D3AC36}" dt="2023-01-18T11:52:27.542" v="58" actId="1076"/>
          <ac:picMkLst>
            <pc:docMk/>
            <pc:sldMk cId="3353572655" sldId="265"/>
            <ac:picMk id="6" creationId="{39881453-7ECE-0A5C-F20D-E37E2E50C2C2}"/>
          </ac:picMkLst>
        </pc:picChg>
        <pc:picChg chg="add mod">
          <ac:chgData name="João André Roque Costa" userId="S::ist199088@tecnico.ulisboa.pt::4e9dbcc0-692b-4fcb-a619-d669e129646c" providerId="AD" clId="Web-{EBC18296-0130-79B3-C042-963079D3AC36}" dt="2023-01-18T11:53:04.762" v="65" actId="14100"/>
          <ac:picMkLst>
            <pc:docMk/>
            <pc:sldMk cId="3353572655" sldId="265"/>
            <ac:picMk id="7" creationId="{86BD3EA3-C61F-CAE9-7FC2-5015EB6871AF}"/>
          </ac:picMkLst>
        </pc:picChg>
      </pc:sldChg>
    </pc:docChg>
  </pc:docChgLst>
  <pc:docChgLst>
    <pc:chgData name="Utilizador Convidado" userId="S::urn:spo:anon#f398d33b32847f166cd6ac013628d50b7c57980da11389fa9fa157ea45921278::" providerId="AD" clId="Web-{ACC4DC36-4C6D-4EB3-A97A-A5F1CF09F0F6}"/>
    <pc:docChg chg="addSld delSld modSld">
      <pc:chgData name="Utilizador Convidado" userId="S::urn:spo:anon#f398d33b32847f166cd6ac013628d50b7c57980da11389fa9fa157ea45921278::" providerId="AD" clId="Web-{ACC4DC36-4C6D-4EB3-A97A-A5F1CF09F0F6}" dt="2023-01-18T11:20:57.580" v="111" actId="1076"/>
      <pc:docMkLst>
        <pc:docMk/>
      </pc:docMkLst>
      <pc:sldChg chg="new del">
        <pc:chgData name="Utilizador Convidado" userId="S::urn:spo:anon#f398d33b32847f166cd6ac013628d50b7c57980da11389fa9fa157ea45921278::" providerId="AD" clId="Web-{ACC4DC36-4C6D-4EB3-A97A-A5F1CF09F0F6}" dt="2023-01-18T01:15:09.515" v="1"/>
        <pc:sldMkLst>
          <pc:docMk/>
          <pc:sldMk cId="903947497" sldId="261"/>
        </pc:sldMkLst>
      </pc:sldChg>
      <pc:sldChg chg="addSp delSp modSp new">
        <pc:chgData name="Utilizador Convidado" userId="S::urn:spo:anon#f398d33b32847f166cd6ac013628d50b7c57980da11389fa9fa157ea45921278::" providerId="AD" clId="Web-{ACC4DC36-4C6D-4EB3-A97A-A5F1CF09F0F6}" dt="2023-01-18T01:42:13.612" v="78" actId="20577"/>
        <pc:sldMkLst>
          <pc:docMk/>
          <pc:sldMk cId="2720757885" sldId="261"/>
        </pc:sldMkLst>
        <pc:spChg chg="mod">
          <ac:chgData name="Utilizador Convidado" userId="S::urn:spo:anon#f398d33b32847f166cd6ac013628d50b7c57980da11389fa9fa157ea45921278::" providerId="AD" clId="Web-{ACC4DC36-4C6D-4EB3-A97A-A5F1CF09F0F6}" dt="2023-01-18T01:42:13.612" v="78" actId="20577"/>
          <ac:spMkLst>
            <pc:docMk/>
            <pc:sldMk cId="2720757885" sldId="261"/>
            <ac:spMk id="2" creationId="{419893BA-BCEC-B581-32FA-44166CF407A2}"/>
          </ac:spMkLst>
        </pc:spChg>
        <pc:spChg chg="del">
          <ac:chgData name="Utilizador Convidado" userId="S::urn:spo:anon#f398d33b32847f166cd6ac013628d50b7c57980da11389fa9fa157ea45921278::" providerId="AD" clId="Web-{ACC4DC36-4C6D-4EB3-A97A-A5F1CF09F0F6}" dt="2023-01-18T01:39:08.810" v="30"/>
          <ac:spMkLst>
            <pc:docMk/>
            <pc:sldMk cId="2720757885" sldId="261"/>
            <ac:spMk id="3" creationId="{A3312076-782F-6A42-AF21-A59C38CB3BAF}"/>
          </ac:spMkLst>
        </pc:spChg>
        <pc:picChg chg="add mod ord">
          <ac:chgData name="Utilizador Convidado" userId="S::urn:spo:anon#f398d33b32847f166cd6ac013628d50b7c57980da11389fa9fa157ea45921278::" providerId="AD" clId="Web-{ACC4DC36-4C6D-4EB3-A97A-A5F1CF09F0F6}" dt="2023-01-18T01:40:02.608" v="37" actId="1076"/>
          <ac:picMkLst>
            <pc:docMk/>
            <pc:sldMk cId="2720757885" sldId="261"/>
            <ac:picMk id="5" creationId="{05739FE7-BFE4-8757-FEB2-1669E9714400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0:04.874" v="38" actId="1076"/>
          <ac:picMkLst>
            <pc:docMk/>
            <pc:sldMk cId="2720757885" sldId="261"/>
            <ac:picMk id="6" creationId="{FE959DE5-5F67-33BF-87DF-874767C5EC69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1:07.220" v="53" actId="1076"/>
          <ac:picMkLst>
            <pc:docMk/>
            <pc:sldMk cId="2720757885" sldId="261"/>
            <ac:picMk id="7" creationId="{CEE0D2E8-E961-502A-F016-66B05E145AD3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1:03.423" v="51" actId="1076"/>
          <ac:picMkLst>
            <pc:docMk/>
            <pc:sldMk cId="2720757885" sldId="261"/>
            <ac:picMk id="8" creationId="{A8912359-CBC4-74D9-4473-63F265697637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1:30.377" v="55" actId="1076"/>
          <ac:picMkLst>
            <pc:docMk/>
            <pc:sldMk cId="2720757885" sldId="261"/>
            <ac:picMk id="9" creationId="{BF1ED3D2-97AB-7351-C11A-3D6D3D4068EB}"/>
          </ac:picMkLst>
        </pc:picChg>
      </pc:sldChg>
      <pc:sldChg chg="addSp delSp modSp new">
        <pc:chgData name="Utilizador Convidado" userId="S::urn:spo:anon#f398d33b32847f166cd6ac013628d50b7c57980da11389fa9fa157ea45921278::" providerId="AD" clId="Web-{ACC4DC36-4C6D-4EB3-A97A-A5F1CF09F0F6}" dt="2023-01-18T11:20:57.580" v="111" actId="1076"/>
        <pc:sldMkLst>
          <pc:docMk/>
          <pc:sldMk cId="2988304185" sldId="262"/>
        </pc:sldMkLst>
        <pc:spChg chg="mod">
          <ac:chgData name="Utilizador Convidado" userId="S::urn:spo:anon#f398d33b32847f166cd6ac013628d50b7c57980da11389fa9fa157ea45921278::" providerId="AD" clId="Web-{ACC4DC36-4C6D-4EB3-A97A-A5F1CF09F0F6}" dt="2023-01-18T10:42:25.585" v="107" actId="1076"/>
          <ac:spMkLst>
            <pc:docMk/>
            <pc:sldMk cId="2988304185" sldId="262"/>
            <ac:spMk id="2" creationId="{22E894FF-D1E2-62AE-208B-68639D9FFF0C}"/>
          </ac:spMkLst>
        </pc:spChg>
        <pc:spChg chg="del">
          <ac:chgData name="Utilizador Convidado" userId="S::urn:spo:anon#f398d33b32847f166cd6ac013628d50b7c57980da11389fa9fa157ea45921278::" providerId="AD" clId="Web-{ACC4DC36-4C6D-4EB3-A97A-A5F1CF09F0F6}" dt="2023-01-18T01:43:07.677" v="79"/>
          <ac:spMkLst>
            <pc:docMk/>
            <pc:sldMk cId="2988304185" sldId="262"/>
            <ac:spMk id="3" creationId="{09154E56-8AA4-67E2-7310-66BF71C31B91}"/>
          </ac:spMkLst>
        </pc:spChg>
        <pc:spChg chg="mod">
          <ac:chgData name="Utilizador Convidado" userId="S::urn:spo:anon#f398d33b32847f166cd6ac013628d50b7c57980da11389fa9fa157ea45921278::" providerId="AD" clId="Web-{ACC4DC36-4C6D-4EB3-A97A-A5F1CF09F0F6}" dt="2023-01-18T11:20:56.220" v="110" actId="20577"/>
          <ac:spMkLst>
            <pc:docMk/>
            <pc:sldMk cId="2988304185" sldId="262"/>
            <ac:spMk id="4" creationId="{5F8B44C2-1B17-758A-FC20-488596E59018}"/>
          </ac:spMkLst>
        </pc:spChg>
        <pc:picChg chg="add mod ord">
          <ac:chgData name="Utilizador Convidado" userId="S::urn:spo:anon#f398d33b32847f166cd6ac013628d50b7c57980da11389fa9fa157ea45921278::" providerId="AD" clId="Web-{ACC4DC36-4C6D-4EB3-A97A-A5F1CF09F0F6}" dt="2023-01-18T11:20:57.580" v="111" actId="1076"/>
          <ac:picMkLst>
            <pc:docMk/>
            <pc:sldMk cId="2988304185" sldId="262"/>
            <ac:picMk id="5" creationId="{B405C235-D457-111C-0515-1FA363969AC0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3:28.724" v="85" actId="1076"/>
          <ac:picMkLst>
            <pc:docMk/>
            <pc:sldMk cId="2988304185" sldId="262"/>
            <ac:picMk id="6" creationId="{937FAC24-1012-E53A-8929-97C3B55FDAB7}"/>
          </ac:picMkLst>
        </pc:picChg>
        <pc:picChg chg="add mod">
          <ac:chgData name="Utilizador Convidado" userId="S::urn:spo:anon#f398d33b32847f166cd6ac013628d50b7c57980da11389fa9fa157ea45921278::" providerId="AD" clId="Web-{ACC4DC36-4C6D-4EB3-A97A-A5F1CF09F0F6}" dt="2023-01-18T01:44:04.616" v="95" actId="1076"/>
          <ac:picMkLst>
            <pc:docMk/>
            <pc:sldMk cId="2988304185" sldId="262"/>
            <ac:picMk id="7" creationId="{4B0993BA-783C-F997-561C-B24E985BC5A6}"/>
          </ac:picMkLst>
        </pc:picChg>
      </pc:sldChg>
    </pc:docChg>
  </pc:docChgLst>
  <pc:docChgLst>
    <pc:chgData clId="Web-{EBC18296-0130-79B3-C042-963079D3AC36}"/>
    <pc:docChg chg="modSld">
      <pc:chgData name="" userId="" providerId="" clId="Web-{EBC18296-0130-79B3-C042-963079D3AC36}" dt="2023-01-18T11:07:25.013" v="4" actId="20577"/>
      <pc:docMkLst>
        <pc:docMk/>
      </pc:docMkLst>
      <pc:sldChg chg="modSp">
        <pc:chgData name="" userId="" providerId="" clId="Web-{EBC18296-0130-79B3-C042-963079D3AC36}" dt="2023-01-18T11:07:25.013" v="4" actId="20577"/>
        <pc:sldMkLst>
          <pc:docMk/>
          <pc:sldMk cId="3601082625" sldId="256"/>
        </pc:sldMkLst>
        <pc:spChg chg="mod">
          <ac:chgData name="" userId="" providerId="" clId="Web-{EBC18296-0130-79B3-C042-963079D3AC36}" dt="2023-01-18T11:07:25.013" v="4" actId="20577"/>
          <ac:spMkLst>
            <pc:docMk/>
            <pc:sldMk cId="3601082625" sldId="256"/>
            <ac:spMk id="3" creationId="{00000000-0000-0000-0000-000000000000}"/>
          </ac:spMkLst>
        </pc:spChg>
      </pc:sldChg>
    </pc:docChg>
  </pc:docChgLst>
  <pc:docChgLst>
    <pc:chgData name="João André Roque Costa" userId="S::ist199088@tecnico.ulisboa.pt::4e9dbcc0-692b-4fcb-a619-d669e129646c" providerId="AD" clId="Web-{FCAF7827-9FFF-8F7F-A728-B291B6C1BD0B}"/>
    <pc:docChg chg="addSld delSld modSld">
      <pc:chgData name="João André Roque Costa" userId="S::ist199088@tecnico.ulisboa.pt::4e9dbcc0-692b-4fcb-a619-d669e129646c" providerId="AD" clId="Web-{FCAF7827-9FFF-8F7F-A728-B291B6C1BD0B}" dt="2023-01-17T23:12:30.717" v="214" actId="20577"/>
      <pc:docMkLst>
        <pc:docMk/>
      </pc:docMkLst>
      <pc:sldChg chg="modSp">
        <pc:chgData name="João André Roque Costa" userId="S::ist199088@tecnico.ulisboa.pt::4e9dbcc0-692b-4fcb-a619-d669e129646c" providerId="AD" clId="Web-{FCAF7827-9FFF-8F7F-A728-B291B6C1BD0B}" dt="2023-01-17T20:25:04.611" v="134" actId="20577"/>
        <pc:sldMkLst>
          <pc:docMk/>
          <pc:sldMk cId="3601082625" sldId="256"/>
        </pc:sldMkLst>
        <pc:spChg chg="mod">
          <ac:chgData name="João André Roque Costa" userId="S::ist199088@tecnico.ulisboa.pt::4e9dbcc0-692b-4fcb-a619-d669e129646c" providerId="AD" clId="Web-{FCAF7827-9FFF-8F7F-A728-B291B6C1BD0B}" dt="2023-01-17T20:25:04.611" v="134" actId="20577"/>
          <ac:spMkLst>
            <pc:docMk/>
            <pc:sldMk cId="3601082625" sldId="256"/>
            <ac:spMk id="2" creationId="{00000000-0000-0000-0000-000000000000}"/>
          </ac:spMkLst>
        </pc:spChg>
      </pc:sldChg>
      <pc:sldChg chg="new del">
        <pc:chgData name="João André Roque Costa" userId="S::ist199088@tecnico.ulisboa.pt::4e9dbcc0-692b-4fcb-a619-d669e129646c" providerId="AD" clId="Web-{FCAF7827-9FFF-8F7F-A728-B291B6C1BD0B}" dt="2023-01-17T20:24:48.689" v="132"/>
        <pc:sldMkLst>
          <pc:docMk/>
          <pc:sldMk cId="1403991608" sldId="257"/>
        </pc:sldMkLst>
      </pc:sldChg>
      <pc:sldChg chg="new del">
        <pc:chgData name="João André Roque Costa" userId="S::ist199088@tecnico.ulisboa.pt::4e9dbcc0-692b-4fcb-a619-d669e129646c" providerId="AD" clId="Web-{FCAF7827-9FFF-8F7F-A728-B291B6C1BD0B}" dt="2023-01-17T20:24:46.517" v="131"/>
        <pc:sldMkLst>
          <pc:docMk/>
          <pc:sldMk cId="1308026959" sldId="258"/>
        </pc:sldMkLst>
      </pc:sldChg>
      <pc:sldChg chg="addSp delSp modSp new mod modClrScheme chgLayout">
        <pc:chgData name="João André Roque Costa" userId="S::ist199088@tecnico.ulisboa.pt::4e9dbcc0-692b-4fcb-a619-d669e129646c" providerId="AD" clId="Web-{FCAF7827-9FFF-8F7F-A728-B291B6C1BD0B}" dt="2023-01-17T21:42:19.946" v="212" actId="1076"/>
        <pc:sldMkLst>
          <pc:docMk/>
          <pc:sldMk cId="1572996831" sldId="259"/>
        </pc:sldMkLst>
        <pc:spChg chg="del">
          <ac:chgData name="João André Roque Costa" userId="S::ist199088@tecnico.ulisboa.pt::4e9dbcc0-692b-4fcb-a619-d669e129646c" providerId="AD" clId="Web-{FCAF7827-9FFF-8F7F-A728-B291B6C1BD0B}" dt="2023-01-17T20:01:32.947" v="3"/>
          <ac:spMkLst>
            <pc:docMk/>
            <pc:sldMk cId="1572996831" sldId="259"/>
            <ac:spMk id="2" creationId="{63673036-49A9-246B-B0EC-5E3A21FA3C55}"/>
          </ac:spMkLst>
        </pc:spChg>
        <pc:spChg chg="del">
          <ac:chgData name="João André Roque Costa" userId="S::ist199088@tecnico.ulisboa.pt::4e9dbcc0-692b-4fcb-a619-d669e129646c" providerId="AD" clId="Web-{FCAF7827-9FFF-8F7F-A728-B291B6C1BD0B}" dt="2023-01-17T20:01:35.978" v="4"/>
          <ac:spMkLst>
            <pc:docMk/>
            <pc:sldMk cId="1572996831" sldId="259"/>
            <ac:spMk id="3" creationId="{26FC352B-51FB-4F47-59B0-C7FDBEA8BBFE}"/>
          </ac:spMkLst>
        </pc:spChg>
        <pc:spChg chg="del">
          <ac:chgData name="João André Roque Costa" userId="S::ist199088@tecnico.ulisboa.pt::4e9dbcc0-692b-4fcb-a619-d669e129646c" providerId="AD" clId="Web-{FCAF7827-9FFF-8F7F-A728-B291B6C1BD0B}" dt="2023-01-17T20:01:46.104" v="7"/>
          <ac:spMkLst>
            <pc:docMk/>
            <pc:sldMk cId="1572996831" sldId="259"/>
            <ac:spMk id="4" creationId="{71783A60-4089-442A-137A-ABBD6890D508}"/>
          </ac:spMkLst>
        </pc:spChg>
        <pc:spChg chg="add mod ord">
          <ac:chgData name="João André Roque Costa" userId="S::ist199088@tecnico.ulisboa.pt::4e9dbcc0-692b-4fcb-a619-d669e129646c" providerId="AD" clId="Web-{FCAF7827-9FFF-8F7F-A728-B291B6C1BD0B}" dt="2023-01-17T20:22:05.715" v="51" actId="20577"/>
          <ac:spMkLst>
            <pc:docMk/>
            <pc:sldMk cId="1572996831" sldId="259"/>
            <ac:spMk id="9" creationId="{7ECA8FDA-ECDB-E123-2072-810DEF5BED29}"/>
          </ac:spMkLst>
        </pc:spChg>
        <pc:picChg chg="add mod modCrop">
          <ac:chgData name="João André Roque Costa" userId="S::ist199088@tecnico.ulisboa.pt::4e9dbcc0-692b-4fcb-a619-d669e129646c" providerId="AD" clId="Web-{FCAF7827-9FFF-8F7F-A728-B291B6C1BD0B}" dt="2023-01-17T20:24:41.939" v="129" actId="1076"/>
          <ac:picMkLst>
            <pc:docMk/>
            <pc:sldMk cId="1572996831" sldId="259"/>
            <ac:picMk id="2" creationId="{D293E414-B272-50B2-27D7-9CB0C710DE16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0:24:38.454" v="126" actId="1076"/>
          <ac:picMkLst>
            <pc:docMk/>
            <pc:sldMk cId="1572996831" sldId="259"/>
            <ac:picMk id="3" creationId="{26382D26-79EB-A6CC-B8A4-06B505B855B2}"/>
          </ac:picMkLst>
        </pc:picChg>
        <pc:picChg chg="add mod modCrop">
          <ac:chgData name="João André Roque Costa" userId="S::ist199088@tecnico.ulisboa.pt::4e9dbcc0-692b-4fcb-a619-d669e129646c" providerId="AD" clId="Web-{FCAF7827-9FFF-8F7F-A728-B291B6C1BD0B}" dt="2023-01-17T20:24:38.438" v="123" actId="1076"/>
          <ac:picMkLst>
            <pc:docMk/>
            <pc:sldMk cId="1572996831" sldId="259"/>
            <ac:picMk id="4" creationId="{BC028AC0-5AE0-9E5B-456B-E700A4BF9501}"/>
          </ac:picMkLst>
        </pc:picChg>
        <pc:picChg chg="add mod ord modCrop">
          <ac:chgData name="João André Roque Costa" userId="S::ist199088@tecnico.ulisboa.pt::4e9dbcc0-692b-4fcb-a619-d669e129646c" providerId="AD" clId="Web-{FCAF7827-9FFF-8F7F-A728-B291B6C1BD0B}" dt="2023-01-17T21:42:19.946" v="212" actId="1076"/>
          <ac:picMkLst>
            <pc:docMk/>
            <pc:sldMk cId="1572996831" sldId="259"/>
            <ac:picMk id="5" creationId="{E4D93481-7B93-00D3-BB36-182AB976D1C0}"/>
          </ac:picMkLst>
        </pc:picChg>
        <pc:picChg chg="add del mod">
          <ac:chgData name="João André Roque Costa" userId="S::ist199088@tecnico.ulisboa.pt::4e9dbcc0-692b-4fcb-a619-d669e129646c" providerId="AD" clId="Web-{FCAF7827-9FFF-8F7F-A728-B291B6C1BD0B}" dt="2023-01-17T20:19:53.961" v="13"/>
          <ac:picMkLst>
            <pc:docMk/>
            <pc:sldMk cId="1572996831" sldId="259"/>
            <ac:picMk id="6" creationId="{21D0D08D-D464-4EBE-1ABF-77690B7E12AB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0:24:38.438" v="125" actId="1076"/>
          <ac:picMkLst>
            <pc:docMk/>
            <pc:sldMk cId="1572996831" sldId="259"/>
            <ac:picMk id="7" creationId="{CE2155FF-0AA2-C4C4-5E15-A29089E33AC6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0:24:38.438" v="124" actId="1076"/>
          <ac:picMkLst>
            <pc:docMk/>
            <pc:sldMk cId="1572996831" sldId="259"/>
            <ac:picMk id="8" creationId="{9D657C25-5371-DBFB-C161-5A66A610A982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0:24:39.173" v="127" actId="1076"/>
          <ac:picMkLst>
            <pc:docMk/>
            <pc:sldMk cId="1572996831" sldId="259"/>
            <ac:picMk id="10" creationId="{865CF307-28B6-DF9C-9281-61092B1B1985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0:24:39.970" v="128" actId="1076"/>
          <ac:picMkLst>
            <pc:docMk/>
            <pc:sldMk cId="1572996831" sldId="259"/>
            <ac:picMk id="11" creationId="{74301B99-26CD-2EA3-2A99-97AA52A4AD31}"/>
          </ac:picMkLst>
        </pc:picChg>
      </pc:sldChg>
      <pc:sldChg chg="addSp delSp modSp new mod setBg">
        <pc:chgData name="João André Roque Costa" userId="S::ist199088@tecnico.ulisboa.pt::4e9dbcc0-692b-4fcb-a619-d669e129646c" providerId="AD" clId="Web-{FCAF7827-9FFF-8F7F-A728-B291B6C1BD0B}" dt="2023-01-17T23:12:30.717" v="214" actId="20577"/>
        <pc:sldMkLst>
          <pc:docMk/>
          <pc:sldMk cId="1114167548" sldId="260"/>
        </pc:sldMkLst>
        <pc:spChg chg="del">
          <ac:chgData name="João André Roque Costa" userId="S::ist199088@tecnico.ulisboa.pt::4e9dbcc0-692b-4fcb-a619-d669e129646c" providerId="AD" clId="Web-{FCAF7827-9FFF-8F7F-A728-B291B6C1BD0B}" dt="2023-01-17T21:35:00.961" v="136"/>
          <ac:spMkLst>
            <pc:docMk/>
            <pc:sldMk cId="1114167548" sldId="260"/>
            <ac:spMk id="2" creationId="{C3205C06-B859-0201-511F-33633E3D13D4}"/>
          </ac:spMkLst>
        </pc:spChg>
        <pc:spChg chg="del">
          <ac:chgData name="João André Roque Costa" userId="S::ist199088@tecnico.ulisboa.pt::4e9dbcc0-692b-4fcb-a619-d669e129646c" providerId="AD" clId="Web-{FCAF7827-9FFF-8F7F-A728-B291B6C1BD0B}" dt="2023-01-17T21:35:03.367" v="138"/>
          <ac:spMkLst>
            <pc:docMk/>
            <pc:sldMk cId="1114167548" sldId="260"/>
            <ac:spMk id="3" creationId="{C48808FB-48E2-86E2-548C-5E05A682C50D}"/>
          </ac:spMkLst>
        </pc:spChg>
        <pc:spChg chg="del">
          <ac:chgData name="João André Roque Costa" userId="S::ist199088@tecnico.ulisboa.pt::4e9dbcc0-692b-4fcb-a619-d669e129646c" providerId="AD" clId="Web-{FCAF7827-9FFF-8F7F-A728-B291B6C1BD0B}" dt="2023-01-17T21:35:02.477" v="137"/>
          <ac:spMkLst>
            <pc:docMk/>
            <pc:sldMk cId="1114167548" sldId="260"/>
            <ac:spMk id="4" creationId="{4B023424-0AC6-C906-11EF-D437B56A153F}"/>
          </ac:spMkLst>
        </pc:spChg>
        <pc:spChg chg="add mod ord">
          <ac:chgData name="João André Roque Costa" userId="S::ist199088@tecnico.ulisboa.pt::4e9dbcc0-692b-4fcb-a619-d669e129646c" providerId="AD" clId="Web-{FCAF7827-9FFF-8F7F-A728-B291B6C1BD0B}" dt="2023-01-17T23:12:30.717" v="214" actId="20577"/>
          <ac:spMkLst>
            <pc:docMk/>
            <pc:sldMk cId="1114167548" sldId="260"/>
            <ac:spMk id="10" creationId="{2F2A408A-7288-5141-9652-E02E7B102A02}"/>
          </ac:spMkLst>
        </pc:spChg>
        <pc:spChg chg="add">
          <ac:chgData name="João André Roque Costa" userId="S::ist199088@tecnico.ulisboa.pt::4e9dbcc0-692b-4fcb-a619-d669e129646c" providerId="AD" clId="Web-{FCAF7827-9FFF-8F7F-A728-B291B6C1BD0B}" dt="2023-01-17T21:38:59.468" v="196"/>
          <ac:spMkLst>
            <pc:docMk/>
            <pc:sldMk cId="1114167548" sldId="260"/>
            <ac:spMk id="19" creationId="{7BB74091-09FE-44AF-8325-7FE6E175F727}"/>
          </ac:spMkLst>
        </pc:spChg>
        <pc:spChg chg="add">
          <ac:chgData name="João André Roque Costa" userId="S::ist199088@tecnico.ulisboa.pt::4e9dbcc0-692b-4fcb-a619-d669e129646c" providerId="AD" clId="Web-{FCAF7827-9FFF-8F7F-A728-B291B6C1BD0B}" dt="2023-01-17T21:38:59.468" v="196"/>
          <ac:spMkLst>
            <pc:docMk/>
            <pc:sldMk cId="1114167548" sldId="260"/>
            <ac:spMk id="21" creationId="{0F30CCEB-94C4-4F72-BA5A-9CEA853022DA}"/>
          </ac:spMkLst>
        </pc:spChg>
        <pc:spChg chg="add">
          <ac:chgData name="João André Roque Costa" userId="S::ist199088@tecnico.ulisboa.pt::4e9dbcc0-692b-4fcb-a619-d669e129646c" providerId="AD" clId="Web-{FCAF7827-9FFF-8F7F-A728-B291B6C1BD0B}" dt="2023-01-17T21:38:59.468" v="196"/>
          <ac:spMkLst>
            <pc:docMk/>
            <pc:sldMk cId="1114167548" sldId="260"/>
            <ac:spMk id="23" creationId="{0DE1A94F-CC8B-4954-97A7-ADD4F300D647}"/>
          </ac:spMkLst>
        </pc:spChg>
        <pc:grpChg chg="add">
          <ac:chgData name="João André Roque Costa" userId="S::ist199088@tecnico.ulisboa.pt::4e9dbcc0-692b-4fcb-a619-d669e129646c" providerId="AD" clId="Web-{FCAF7827-9FFF-8F7F-A728-B291B6C1BD0B}" dt="2023-01-17T21:38:59.468" v="196"/>
          <ac:grpSpMkLst>
            <pc:docMk/>
            <pc:sldMk cId="1114167548" sldId="260"/>
            <ac:grpSpMk id="15" creationId="{57500303-A207-4812-BEB9-51E132FEB73F}"/>
          </ac:grpSpMkLst>
        </pc:grpChg>
        <pc:picChg chg="add del mod">
          <ac:chgData name="João André Roque Costa" userId="S::ist199088@tecnico.ulisboa.pt::4e9dbcc0-692b-4fcb-a619-d669e129646c" providerId="AD" clId="Web-{FCAF7827-9FFF-8F7F-A728-B291B6C1BD0B}" dt="2023-01-17T21:35:57.166" v="144"/>
          <ac:picMkLst>
            <pc:docMk/>
            <pc:sldMk cId="1114167548" sldId="260"/>
            <ac:picMk id="5" creationId="{CB7A362E-4121-9CB8-0B82-0DC21A746C79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1:39:03.811" v="197" actId="1076"/>
          <ac:picMkLst>
            <pc:docMk/>
            <pc:sldMk cId="1114167548" sldId="260"/>
            <ac:picMk id="6" creationId="{187E9A13-86E0-8378-6901-8290BABD9DF7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1:39:05.015" v="198" actId="1076"/>
          <ac:picMkLst>
            <pc:docMk/>
            <pc:sldMk cId="1114167548" sldId="260"/>
            <ac:picMk id="7" creationId="{45A30703-BA7D-645D-A67E-44F0D337DF31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1:39:16.624" v="206" actId="14100"/>
          <ac:picMkLst>
            <pc:docMk/>
            <pc:sldMk cId="1114167548" sldId="260"/>
            <ac:picMk id="8" creationId="{F5B6EDF1-69C5-C36F-16EA-0A8720E197C4}"/>
          </ac:picMkLst>
        </pc:picChg>
        <pc:picChg chg="add mod">
          <ac:chgData name="João André Roque Costa" userId="S::ist199088@tecnico.ulisboa.pt::4e9dbcc0-692b-4fcb-a619-d669e129646c" providerId="AD" clId="Web-{FCAF7827-9FFF-8F7F-A728-B291B6C1BD0B}" dt="2023-01-17T21:39:22.515" v="209" actId="1076"/>
          <ac:picMkLst>
            <pc:docMk/>
            <pc:sldMk cId="1114167548" sldId="260"/>
            <ac:picMk id="9" creationId="{2C1DA831-53F3-7D6F-3555-C3B67F57C8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AF7A56-0E50-47A6-A328-8C580A1ED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8EDA2-72E2-4574-96D0-12A27C2922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566F5-374D-49A7-99F5-1063ECBDD81B}" type="datetime1">
              <a:rPr lang="en-GB" smtClean="0"/>
              <a:t>18/01/2023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5B68D-D5C6-4567-954C-23ADF456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72477-4579-4CF8-A964-C749A53F90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8CEB-EDD1-480C-ACF9-58A0CE538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23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3149-8796-4615-B2BE-34BF74D18C9D}" type="datetime1">
              <a:rPr lang="en-GB" smtClean="0"/>
              <a:pPr/>
              <a:t>18/01/2023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39E46-51A4-488F-821E-39D21C32669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237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39E46-51A4-488F-821E-39D21C3266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3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3E1876A-C34A-4C87-92BE-D07C074DF6C1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34B235-AB0A-4BDA-9C30-6C7DC52F1685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66E80-9F66-4B23-9F13-DB8B5CCC3213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3EA5FA-A288-4274-A4C4-836962168AFC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AB7A3E6-C561-42EF-BD24-5100F72104DF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81F60A-7A6C-47A5-A240-EF594737F0A6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DC2AC-E685-4712-9293-CA8070ED9286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C4C4E-80F9-463A-915B-DB91C591AC0C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79684-94BB-4B0C-AF4A-CB9E7E5BFAA8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7EE774B-D0B7-47A9-A0CF-6C99222D750A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EE89071-3C6F-48C6-8277-BF2D583A33FB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D2BFD511-F9D9-4C65-A972-7F7DD0F95A00}" type="datetime1">
              <a:rPr lang="en-GB" noProof="0" smtClean="0"/>
              <a:t>18/01/2023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PICKTRU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Grupo 17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894FF-D1E2-62AE-208B-68639D9F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28650"/>
            <a:ext cx="3855720" cy="2157884"/>
          </a:xfrm>
        </p:spPr>
        <p:txBody>
          <a:bodyPr/>
          <a:lstStyle/>
          <a:p>
            <a:r>
              <a:rPr lang="pt-PT"/>
              <a:t>Sistema</a:t>
            </a:r>
            <a:br>
              <a:rPr lang="pt-PT"/>
            </a:br>
            <a:r>
              <a:rPr lang="pt-PT"/>
              <a:t>STORE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B405C235-D457-111C-0515-1FA363969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8135" y="3621088"/>
            <a:ext cx="3000375" cy="1533525"/>
          </a:xfrm>
        </p:spPr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F8B44C2-1B17-758A-FC20-488596E59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2999"/>
              </a:lnSpc>
            </a:pPr>
            <a:r>
              <a:rPr lang="pt-PT" sz="4800">
                <a:latin typeface="+mj-lt"/>
                <a:ea typeface="+mj-ea"/>
                <a:cs typeface="+mj-cs"/>
              </a:rPr>
              <a:t>Diagrama </a:t>
            </a:r>
            <a:endParaRPr lang="pt-PT"/>
          </a:p>
          <a:p>
            <a:pPr>
              <a:lnSpc>
                <a:spcPct val="112999"/>
              </a:lnSpc>
            </a:pPr>
            <a:r>
              <a:rPr lang="pt-PT" sz="4800">
                <a:latin typeface="+mj-lt"/>
                <a:ea typeface="+mj-ea"/>
                <a:cs typeface="+mj-cs"/>
              </a:rPr>
              <a:t>Interno de blocos</a:t>
            </a:r>
            <a:endParaRPr lang="pt-PT">
              <a:ea typeface="+mj-ea"/>
              <a:cs typeface="+mj-cs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937FAC24-1012-E53A-8929-97C3B55F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798709"/>
            <a:ext cx="5981700" cy="1831581"/>
          </a:xfrm>
          <a:prstGeom prst="rect">
            <a:avLst/>
          </a:prstGeom>
        </p:spPr>
      </p:pic>
      <p:pic>
        <p:nvPicPr>
          <p:cNvPr id="7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4B0993BA-783C-F997-561C-B24E985BC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624263"/>
            <a:ext cx="28003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6FB77F5B-C7DB-B386-2AA2-48BA20F1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648526"/>
            <a:ext cx="3730079" cy="26949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320EEB74-4B3B-7FCB-525F-49988C7F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3668359"/>
            <a:ext cx="3730079" cy="23872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Content Placeholder 18">
            <a:extLst>
              <a:ext uri="{FF2B5EF4-FFF2-40B4-BE49-F238E27FC236}">
                <a16:creationId xmlns:a16="http://schemas.microsoft.com/office/drawing/2014/main" id="{A3910089-32AB-12A9-8BB1-A7E8420C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/>
            <a:r>
              <a:rPr lang="en-US"/>
              <a:t>Entrega:</a:t>
            </a:r>
          </a:p>
          <a:p>
            <a:pPr lvl="1" indent="-383540"/>
            <a:r>
              <a:rPr lang="en-US" i="0"/>
              <a:t>Flow de </a:t>
            </a:r>
            <a:r>
              <a:rPr lang="en-US" i="0" err="1"/>
              <a:t>processos</a:t>
            </a:r>
            <a:endParaRPr lang="en-US" i="0"/>
          </a:p>
          <a:p>
            <a:pPr lvl="1" indent="-383540"/>
            <a:r>
              <a:rPr lang="en-US" i="0"/>
              <a:t>Serviços de </a:t>
            </a:r>
            <a:r>
              <a:rPr lang="en-US" i="0" err="1"/>
              <a:t>aplicação</a:t>
            </a:r>
          </a:p>
          <a:p>
            <a:pPr marL="383540" indent="-383540"/>
            <a:endParaRPr lang="en-US"/>
          </a:p>
          <a:p>
            <a:pPr marL="383540" indent="-383540"/>
            <a:endParaRPr lang="en-US"/>
          </a:p>
          <a:p>
            <a:pPr marL="383540" indent="-383540"/>
            <a:endParaRPr lang="en-US"/>
          </a:p>
          <a:p>
            <a:pPr marL="383540" indent="-383540"/>
            <a:r>
              <a:rPr lang="en-US" err="1"/>
              <a:t>Proposta</a:t>
            </a:r>
            <a:r>
              <a:rPr lang="en-US"/>
              <a:t>:</a:t>
            </a:r>
          </a:p>
          <a:p>
            <a:pPr lvl="1" indent="-383540"/>
            <a:r>
              <a:rPr lang="en-US" i="0" err="1"/>
              <a:t>Não</a:t>
            </a:r>
            <a:r>
              <a:rPr lang="en-US" i="0"/>
              <a:t> </a:t>
            </a:r>
            <a:r>
              <a:rPr lang="en-US" i="0" err="1"/>
              <a:t>existe</a:t>
            </a:r>
            <a:r>
              <a:rPr lang="en-US" i="0"/>
              <a:t> flow de </a:t>
            </a:r>
            <a:r>
              <a:rPr lang="en-US" i="0" err="1"/>
              <a:t>processos</a:t>
            </a:r>
            <a:endParaRPr lang="en-US" i="0"/>
          </a:p>
          <a:p>
            <a:pPr lvl="1" indent="-383540"/>
            <a:r>
              <a:rPr lang="en-US" i="0" err="1"/>
              <a:t>Escassez</a:t>
            </a:r>
            <a:r>
              <a:rPr lang="en-US" i="0"/>
              <a:t> de </a:t>
            </a:r>
            <a:r>
              <a:rPr lang="en-US" i="0" err="1"/>
              <a:t>serviços</a:t>
            </a:r>
            <a:r>
              <a:rPr lang="en-US" i="0"/>
              <a:t> de </a:t>
            </a:r>
            <a:r>
              <a:rPr lang="en-US" i="0" err="1"/>
              <a:t>aplicação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D37D6F-567A-F0EC-4BE9-5C73EC835FD4}"/>
              </a:ext>
            </a:extLst>
          </p:cNvPr>
          <p:cNvSpPr txBox="1"/>
          <p:nvPr/>
        </p:nvSpPr>
        <p:spPr>
          <a:xfrm>
            <a:off x="5100851" y="64826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2800" err="1"/>
              <a:t>Archimate</a:t>
            </a:r>
            <a:r>
              <a:rPr lang="pt-PT" sz="28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2638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CA8FDA-ECDB-E123-2072-810DEF5B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00"/>
            <a:ext cx="9601200" cy="809625"/>
          </a:xfrm>
        </p:spPr>
        <p:txBody>
          <a:bodyPr/>
          <a:lstStyle/>
          <a:p>
            <a:r>
              <a:rPr lang="en-GB" err="1">
                <a:ea typeface="+mj-lt"/>
                <a:cs typeface="+mj-lt"/>
              </a:rPr>
              <a:t>Diagrama</a:t>
            </a:r>
            <a:r>
              <a:rPr lang="en-GB">
                <a:ea typeface="+mj-lt"/>
                <a:cs typeface="+mj-lt"/>
              </a:rPr>
              <a:t> do </a:t>
            </a:r>
            <a:r>
              <a:rPr lang="en-GB" err="1">
                <a:ea typeface="+mj-lt"/>
                <a:cs typeface="+mj-lt"/>
              </a:rPr>
              <a:t>Processo</a:t>
            </a:r>
            <a:r>
              <a:rPr lang="en-GB">
                <a:ea typeface="+mj-lt"/>
                <a:cs typeface="+mj-lt"/>
              </a:rPr>
              <a:t> P-SET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4D93481-7B93-00D3-BB36-182AB976D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6" t="4336" r="79522" b="79399"/>
          <a:stretch/>
        </p:blipFill>
        <p:spPr>
          <a:xfrm>
            <a:off x="1112178" y="1842558"/>
            <a:ext cx="2299083" cy="1100380"/>
          </a:xfr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293E414-B272-50B2-27D7-9CB0C710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" t="10061" r="232" b="24695"/>
          <a:stretch/>
        </p:blipFill>
        <p:spPr>
          <a:xfrm>
            <a:off x="1262063" y="3343275"/>
            <a:ext cx="1988032" cy="2038738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6382D26-79EB-A6CC-B8A4-06B505B85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938" y="3138488"/>
            <a:ext cx="1562100" cy="2047875"/>
          </a:xfrm>
          <a:prstGeom prst="rect">
            <a:avLst/>
          </a:prstGeom>
        </p:spPr>
      </p:pic>
      <p:pic>
        <p:nvPicPr>
          <p:cNvPr id="4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C028AC0-5AE0-9E5B-456B-E700A4BF95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73" t="5063"/>
          <a:stretch/>
        </p:blipFill>
        <p:spPr>
          <a:xfrm>
            <a:off x="8648700" y="1847850"/>
            <a:ext cx="1295402" cy="142875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2155FF-0AA2-C4C4-5E15-A29089E33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313" y="3338513"/>
            <a:ext cx="2600325" cy="12763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D657C25-5371-DBFB-C161-5A66A610A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5063" y="1976438"/>
            <a:ext cx="1838325" cy="1095375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65CF307-28B6-DF9C-9281-61092B1B1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575" y="1275849"/>
            <a:ext cx="2209800" cy="2887078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74301B99-26CD-2EA3-2A99-97AA52A4A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00" y="4319588"/>
            <a:ext cx="18859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A408A-7288-5141-9652-E02E7B102A02}"/>
              </a:ext>
            </a:extLst>
          </p:cNvPr>
          <p:cNvSpPr txBox="1"/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pt-PT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4800" cap="all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Processo</a:t>
            </a:r>
            <a:r>
              <a:rPr lang="en-US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P-ON 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87E9A13-86E0-8378-6901-8290BABD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3" y="293310"/>
            <a:ext cx="2060908" cy="3615629"/>
          </a:xfrm>
          <a:prstGeom prst="rect">
            <a:avLst/>
          </a:prstGeom>
        </p:spPr>
      </p:pic>
      <p:pic>
        <p:nvPicPr>
          <p:cNvPr id="7" name="Picture 7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45A30703-BA7D-645D-A67E-44F0D337D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281" y="293310"/>
            <a:ext cx="2250728" cy="3615629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5B6EDF1-69C5-C36F-16EA-0A8720E1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599" y="194602"/>
            <a:ext cx="6561866" cy="1647996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C1DA831-53F3-7D6F-3555-C3B67F57C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818" y="2096905"/>
            <a:ext cx="2376915" cy="2306533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1416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E7FB87D-15AC-D4E2-A7D1-6A07968AF0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8849" y="92135"/>
            <a:ext cx="5560547" cy="3661625"/>
          </a:xfr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1990A33D-1CB7-69BF-753B-5A329F641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0304" y="96761"/>
            <a:ext cx="4951794" cy="664149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CD574-053D-ADE8-2592-9D69F6A01230}"/>
              </a:ext>
            </a:extLst>
          </p:cNvPr>
          <p:cNvSpPr txBox="1"/>
          <p:nvPr/>
        </p:nvSpPr>
        <p:spPr>
          <a:xfrm>
            <a:off x="1814285" y="4475238"/>
            <a:ext cx="3952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 Sistema RUN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5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bubble chart&#10;&#10;Description automatically generated">
            <a:extLst>
              <a:ext uri="{FF2B5EF4-FFF2-40B4-BE49-F238E27FC236}">
                <a16:creationId xmlns:a16="http://schemas.microsoft.com/office/drawing/2014/main" id="{39881453-7ECE-0A5C-F20D-E37E2E50C2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2547" y="4085970"/>
            <a:ext cx="4266357" cy="2364220"/>
          </a:xfr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86BD3EA3-C61F-CAE9-7FC2-5015EB68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5" y="1229037"/>
            <a:ext cx="5900056" cy="5561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E52D1-6570-0F43-ECF5-AC2E8DDF3A74}"/>
              </a:ext>
            </a:extLst>
          </p:cNvPr>
          <p:cNvSpPr txBox="1"/>
          <p:nvPr/>
        </p:nvSpPr>
        <p:spPr>
          <a:xfrm>
            <a:off x="1003904" y="1233714"/>
            <a:ext cx="4714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case Sistema STORE</a:t>
            </a:r>
          </a:p>
        </p:txBody>
      </p:sp>
    </p:spTree>
    <p:extLst>
      <p:ext uri="{BB962C8B-B14F-4D97-AF65-F5344CB8AC3E}">
        <p14:creationId xmlns:p14="http://schemas.microsoft.com/office/powerpoint/2010/main" val="335357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E0B80-029E-EBFD-FFE7-4105250C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Class</a:t>
            </a:r>
            <a:r>
              <a:rPr lang="pt-PT"/>
              <a:t> </a:t>
            </a:r>
            <a:r>
              <a:rPr lang="pt-PT" err="1"/>
              <a:t>diagram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28DE4D7E-0823-D6C7-13EC-B6E68799B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1998" y="2685372"/>
            <a:ext cx="5730843" cy="3659700"/>
          </a:xfr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906B3A42-3EB3-6156-A865-17404BC2E9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90795" y="2685372"/>
            <a:ext cx="5603271" cy="3659700"/>
          </a:xfrm>
        </p:spPr>
      </p:pic>
    </p:spTree>
    <p:extLst>
      <p:ext uri="{BB962C8B-B14F-4D97-AF65-F5344CB8AC3E}">
        <p14:creationId xmlns:p14="http://schemas.microsoft.com/office/powerpoint/2010/main" val="195922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10122-EF7F-B39F-8068-B43AD193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393743" y="1317009"/>
            <a:ext cx="9601200" cy="1485900"/>
          </a:xfrm>
        </p:spPr>
        <p:txBody>
          <a:bodyPr/>
          <a:lstStyle/>
          <a:p>
            <a:r>
              <a:rPr lang="pt-PT" err="1"/>
              <a:t>State</a:t>
            </a:r>
            <a:r>
              <a:rPr lang="pt-PT"/>
              <a:t> </a:t>
            </a:r>
            <a:r>
              <a:rPr lang="pt-PT" err="1"/>
              <a:t>Machine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2A5E198-BA04-BCB1-AB55-A831690D1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786" y="-221776"/>
            <a:ext cx="10170651" cy="7078638"/>
          </a:xfrm>
        </p:spPr>
      </p:pic>
    </p:spTree>
    <p:extLst>
      <p:ext uri="{BB962C8B-B14F-4D97-AF65-F5344CB8AC3E}">
        <p14:creationId xmlns:p14="http://schemas.microsoft.com/office/powerpoint/2010/main" val="428493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893BA-BCEC-B581-32FA-44166CF4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Sistema STORE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5739FE7-BFE4-8757-FEB2-1669E9714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510" y="158751"/>
            <a:ext cx="2247900" cy="3790950"/>
          </a:xfrm>
        </p:spPr>
      </p:pic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691052-D5D5-6375-725C-C39CE0E6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2999"/>
              </a:lnSpc>
            </a:pPr>
            <a:r>
              <a:rPr lang="pt-PT" sz="4800">
                <a:latin typeface="+mj-lt"/>
                <a:ea typeface="+mj-ea"/>
                <a:cs typeface="+mj-cs"/>
              </a:rPr>
              <a:t>Diagrama de blocos</a:t>
            </a:r>
          </a:p>
          <a:p>
            <a:pPr>
              <a:lnSpc>
                <a:spcPct val="112999"/>
              </a:lnSpc>
            </a:pPr>
            <a:endParaRPr lang="pt-PT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FE959DE5-5F67-33BF-87DF-874767C5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157163"/>
            <a:ext cx="2943225" cy="37909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CEE0D2E8-E961-502A-F016-66B05E14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4300538"/>
            <a:ext cx="1790700" cy="2400300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A8912359-CBC4-74D9-4473-63F26569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963" y="4090988"/>
            <a:ext cx="2200275" cy="2647950"/>
          </a:xfrm>
          <a:prstGeom prst="rect">
            <a:avLst/>
          </a:prstGeom>
        </p:spPr>
      </p:pic>
      <p:pic>
        <p:nvPicPr>
          <p:cNvPr id="9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BF1ED3D2-97AB-7351-C11A-3D6D3D40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938" y="1023938"/>
            <a:ext cx="15716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78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Crop</vt:lpstr>
      <vt:lpstr>PICKTRU</vt:lpstr>
      <vt:lpstr>PowerPoint Presentation</vt:lpstr>
      <vt:lpstr>Diagrama do Processo P-SET</vt:lpstr>
      <vt:lpstr>PowerPoint Presentation</vt:lpstr>
      <vt:lpstr>PowerPoint Presentation</vt:lpstr>
      <vt:lpstr>PowerPoint Presentation</vt:lpstr>
      <vt:lpstr>Class diagram</vt:lpstr>
      <vt:lpstr>State Machine</vt:lpstr>
      <vt:lpstr>Sistema STORE</vt:lpstr>
      <vt:lpstr>Sistema STORE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2023-01-17T19:38:40Z</dcterms:created>
  <dcterms:modified xsi:type="dcterms:W3CDTF">2023-01-18T12:06:56Z</dcterms:modified>
</cp:coreProperties>
</file>